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Relationship Id="rId30" Type="http://schemas.openxmlformats.org/officeDocument/2006/relationships/image" Target="../media/image96.png"/><Relationship Id="rId31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438" y="4352730"/>
            <a:ext cx="10906640" cy="6422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2700" y="5148992"/>
            <a:ext cx="4877684" cy="953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286" y="9085558"/>
            <a:ext cx="3121761" cy="1395501"/>
            <a:chOff x="897286" y="9085558"/>
            <a:chExt cx="3121761" cy="1395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040" y="9019714"/>
              <a:ext cx="1830967" cy="16755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184" y="9167666"/>
              <a:ext cx="890254" cy="7651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7286" y="9085558"/>
              <a:ext cx="384542" cy="384720"/>
              <a:chOff x="897286" y="9085558"/>
              <a:chExt cx="384542" cy="38472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7286" y="9085558"/>
                <a:ext cx="384542" cy="3847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284901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40954" y="2888430"/>
            <a:ext cx="4159994" cy="7085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9239" y="3535611"/>
            <a:ext cx="3780313" cy="516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17378" y="4704762"/>
            <a:ext cx="6373098" cy="6038095"/>
            <a:chOff x="12217378" y="4704762"/>
            <a:chExt cx="6373098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378" y="4704762"/>
              <a:ext cx="6373098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689" y="5238095"/>
            <a:ext cx="6113533" cy="5333333"/>
            <a:chOff x="6108689" y="5238095"/>
            <a:chExt cx="6113533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8689" y="5238095"/>
              <a:ext cx="6113533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1220" y="5414201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5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477" y="7483934"/>
            <a:ext cx="3023163" cy="169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80915" y="7693458"/>
            <a:ext cx="3776541" cy="1305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0556" y="2361713"/>
            <a:ext cx="915476" cy="90694"/>
            <a:chOff x="1230556" y="2361713"/>
            <a:chExt cx="915476" cy="90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30556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3716" y="5795144"/>
            <a:ext cx="2507511" cy="2800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2744" y="7864877"/>
            <a:ext cx="3596482" cy="1305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238" y="1829545"/>
            <a:ext cx="13828571" cy="7083768"/>
            <a:chOff x="-420238" y="1829545"/>
            <a:chExt cx="13828571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0238" y="1829545"/>
              <a:ext cx="13828571" cy="708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9656" y="1836063"/>
            <a:ext cx="5301535" cy="7068807"/>
            <a:chOff x="13249656" y="1836063"/>
            <a:chExt cx="5301535" cy="7068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9656" y="1836063"/>
              <a:ext cx="5301535" cy="70688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8706" y="6542252"/>
            <a:ext cx="6565366" cy="30157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20" y="3580097"/>
            <a:ext cx="3705205" cy="724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754" y="4223373"/>
            <a:ext cx="1029460" cy="580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4323810" cy="90694"/>
            <a:chOff x="951786" y="2428379"/>
            <a:chExt cx="4323810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048" y="2517053"/>
            <a:ext cx="1128035" cy="1259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372" y="5109458"/>
            <a:ext cx="4635948" cy="20866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9440" y="3580097"/>
            <a:ext cx="2122056" cy="7252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2773" y="4223373"/>
            <a:ext cx="1941590" cy="607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03808" y="2428379"/>
            <a:ext cx="4323810" cy="90694"/>
            <a:chOff x="5803808" y="2428379"/>
            <a:chExt cx="4323810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803808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7070" y="2517053"/>
            <a:ext cx="1128035" cy="12599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00391" y="5109458"/>
            <a:ext cx="4968257" cy="169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92382" y="448162"/>
            <a:ext cx="3098909" cy="4464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1"/>
            <a:ext cx="7942857" cy="11695238"/>
            <a:chOff x="-228571" y="-952381"/>
            <a:chExt cx="7942857" cy="116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1"/>
              <a:ext cx="7942857" cy="116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573" y="2017843"/>
            <a:ext cx="3619846" cy="728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938" y="2665020"/>
            <a:ext cx="2829085" cy="516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429" y="4520655"/>
            <a:ext cx="3963139" cy="1240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429" y="7038537"/>
            <a:ext cx="4211298" cy="1699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06050" y="1491063"/>
            <a:ext cx="5007719" cy="7512580"/>
            <a:chOff x="10106050" y="1491063"/>
            <a:chExt cx="5007719" cy="7512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6050" y="1491063"/>
              <a:ext cx="5007719" cy="7512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29642" y="3339683"/>
            <a:ext cx="1473016" cy="1473016"/>
            <a:chOff x="13729642" y="3339683"/>
            <a:chExt cx="1473016" cy="14730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9642" y="3339683"/>
              <a:ext cx="1473016" cy="1473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9218" y="3499259"/>
            <a:ext cx="1153862" cy="1153862"/>
            <a:chOff x="13889218" y="3499259"/>
            <a:chExt cx="1153862" cy="1153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9218" y="3499259"/>
              <a:ext cx="1153862" cy="1153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4788" y="5885618"/>
            <a:ext cx="994169" cy="994169"/>
            <a:chOff x="10634788" y="5885618"/>
            <a:chExt cx="994169" cy="994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4788" y="5885618"/>
              <a:ext cx="994169" cy="994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628" y="6026458"/>
            <a:ext cx="712488" cy="712488"/>
            <a:chOff x="10775628" y="6026458"/>
            <a:chExt cx="712488" cy="7124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5628" y="6026458"/>
              <a:ext cx="712488" cy="7124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4827" y="3683386"/>
            <a:ext cx="761791" cy="761791"/>
            <a:chOff x="14094827" y="3683386"/>
            <a:chExt cx="761791" cy="761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94827" y="3683386"/>
              <a:ext cx="761791" cy="7617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35675" y="3631622"/>
            <a:ext cx="2030952" cy="12668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5674" y="4984980"/>
            <a:ext cx="2130454" cy="13337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16943" y="3339683"/>
            <a:ext cx="971429" cy="660397"/>
            <a:chOff x="14716943" y="3339683"/>
            <a:chExt cx="971429" cy="6603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716943" y="3339683"/>
              <a:ext cx="971429" cy="6603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20436" y="2767010"/>
            <a:ext cx="1519657" cy="8856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27906" y="7169883"/>
            <a:ext cx="1519657" cy="8856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02807" y="6382702"/>
            <a:ext cx="971429" cy="660397"/>
            <a:chOff x="9902807" y="6382702"/>
            <a:chExt cx="971429" cy="660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02807" y="6382702"/>
              <a:ext cx="971429" cy="66039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98044" y="8787018"/>
            <a:ext cx="3177627" cy="38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438" y="4402039"/>
            <a:ext cx="10886609" cy="5805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6027" y="4129927"/>
            <a:ext cx="5052140" cy="901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286" y="9085558"/>
            <a:ext cx="3121761" cy="1395501"/>
            <a:chOff x="897286" y="9085558"/>
            <a:chExt cx="3121761" cy="1395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040" y="9019714"/>
              <a:ext cx="1830967" cy="16755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184" y="9167666"/>
              <a:ext cx="890254" cy="7651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7286" y="9085558"/>
              <a:ext cx="384542" cy="384720"/>
              <a:chOff x="897286" y="9085558"/>
              <a:chExt cx="384542" cy="38472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7286" y="9085558"/>
                <a:ext cx="384542" cy="3847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7338" y="997471"/>
            <a:ext cx="12934943" cy="5142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244" y="4903300"/>
            <a:ext cx="3328806" cy="8762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188" y="5732072"/>
            <a:ext cx="9557094" cy="293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17100" y="8263330"/>
            <a:ext cx="4227706" cy="90694"/>
            <a:chOff x="13217100" y="8263330"/>
            <a:chExt cx="422770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7100" y="8263330"/>
              <a:ext cx="422770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5872" y="7172313"/>
            <a:ext cx="4952418" cy="2620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6746" y="448162"/>
            <a:ext cx="1560457" cy="434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9072" y="894478"/>
            <a:ext cx="4450199" cy="19286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244076"/>
            <a:ext cx="961817" cy="10742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5712" y="3430267"/>
            <a:ext cx="3391309" cy="5372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5120" y="3990121"/>
            <a:ext cx="5078092" cy="446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7818" y="4718696"/>
            <a:ext cx="961817" cy="10742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5712" y="4904888"/>
            <a:ext cx="3391309" cy="537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25120" y="5555436"/>
            <a:ext cx="5078092" cy="446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7818" y="6284012"/>
            <a:ext cx="961817" cy="10742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15712" y="6470203"/>
            <a:ext cx="3391309" cy="5372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25120" y="7120751"/>
            <a:ext cx="5078092" cy="4464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77818" y="7849327"/>
            <a:ext cx="961817" cy="10742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15712" y="8035518"/>
            <a:ext cx="3391309" cy="537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7340" y="8478001"/>
            <a:ext cx="6008255" cy="90694"/>
            <a:chOff x="10067340" y="8478001"/>
            <a:chExt cx="6008255" cy="906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067340" y="8478001"/>
              <a:ext cx="6008255" cy="906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25120" y="8686066"/>
            <a:ext cx="5078092" cy="4464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66746" y="448162"/>
            <a:ext cx="1770547" cy="434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92275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30201" cy="12009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816" y="5745065"/>
            <a:ext cx="6146337" cy="540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6130" y="7433868"/>
            <a:ext cx="17477943" cy="6948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228571"/>
            <a:ext cx="16227381" cy="6118534"/>
            <a:chOff x="-609524" y="-228571"/>
            <a:chExt cx="16227381" cy="6118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228571"/>
              <a:ext cx="16227381" cy="6118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4483885" y="3066764"/>
            <a:ext cx="7635196" cy="3603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139" y="7095006"/>
            <a:ext cx="2465260" cy="12797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6842" y="7143220"/>
            <a:ext cx="10418533" cy="21366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786" y="6849377"/>
            <a:ext cx="3923810" cy="90694"/>
            <a:chOff x="951786" y="6849377"/>
            <a:chExt cx="3923810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51786" y="6849377"/>
              <a:ext cx="3923810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882" y="8613127"/>
            <a:ext cx="2829085" cy="516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786" y="6224513"/>
            <a:ext cx="7822222" cy="5866667"/>
            <a:chOff x="951786" y="6224513"/>
            <a:chExt cx="7822222" cy="5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786" y="6224513"/>
              <a:ext cx="7822222" cy="5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8512" y="6224513"/>
            <a:ext cx="7822222" cy="5866667"/>
            <a:chOff x="9508512" y="6224513"/>
            <a:chExt cx="7822222" cy="5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8512" y="6224513"/>
              <a:ext cx="7822222" cy="586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9" y="2983668"/>
            <a:ext cx="3619846" cy="7288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461" y="4543112"/>
            <a:ext cx="7503431" cy="9156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652" y="3659417"/>
            <a:ext cx="2829085" cy="516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1315" y="8647651"/>
            <a:ext cx="4903525" cy="27293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6553" y="8647651"/>
            <a:ext cx="4986065" cy="2751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7771429" cy="90694"/>
            <a:chOff x="951786" y="2428379"/>
            <a:chExt cx="7771429" cy="90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51786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2362" y="4543112"/>
            <a:ext cx="7171884" cy="91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687" y="2428379"/>
            <a:ext cx="7771429" cy="90694"/>
            <a:chOff x="9511687" y="2428379"/>
            <a:chExt cx="7771429" cy="906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511687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2382" y="448162"/>
            <a:ext cx="3442240" cy="4464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31410" y="2983668"/>
            <a:ext cx="3619846" cy="7288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48553" y="3659417"/>
            <a:ext cx="2829085" cy="516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92275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99817" cy="12009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816" y="5745065"/>
            <a:ext cx="6146337" cy="1116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5942366" cy="90694"/>
            <a:chOff x="4876681" y="5234210"/>
            <a:chExt cx="594236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594236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6130" y="7433868"/>
            <a:ext cx="17477943" cy="6948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3333" y="8661470"/>
            <a:ext cx="6037500" cy="718910"/>
            <a:chOff x="2133333" y="8661470"/>
            <a:chExt cx="6037500" cy="71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333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3810" y="1732550"/>
            <a:ext cx="6008929" cy="4506696"/>
            <a:chOff x="2123810" y="1732550"/>
            <a:chExt cx="6008929" cy="4506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810" y="1732550"/>
              <a:ext cx="6008929" cy="4506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6667" y="1732550"/>
            <a:ext cx="6171429" cy="4628571"/>
            <a:chOff x="10066667" y="1732550"/>
            <a:chExt cx="6171429" cy="46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6667" y="1732550"/>
              <a:ext cx="6171429" cy="46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456729" y="2690138"/>
            <a:ext cx="2723777" cy="5571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8418633" y="2747281"/>
            <a:ext cx="2723777" cy="5571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33333" y="7159654"/>
            <a:ext cx="6008929" cy="90694"/>
            <a:chOff x="2133333" y="7159654"/>
            <a:chExt cx="6008929" cy="90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133333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8061" y="6651644"/>
            <a:ext cx="4237227" cy="4699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4252" y="8769026"/>
            <a:ext cx="3842796" cy="516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2382" y="448162"/>
            <a:ext cx="3442240" cy="4464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6750" y="6755789"/>
            <a:ext cx="233250" cy="219061"/>
            <a:chOff x="2466750" y="6755789"/>
            <a:chExt cx="233250" cy="2190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6750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66750" y="7449661"/>
            <a:ext cx="233250" cy="219061"/>
            <a:chOff x="2466750" y="7449661"/>
            <a:chExt cx="233250" cy="219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6750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18061" y="7314292"/>
            <a:ext cx="4237227" cy="4699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33333" y="7874988"/>
            <a:ext cx="6008929" cy="90694"/>
            <a:chOff x="2133333" y="7874988"/>
            <a:chExt cx="6008929" cy="906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2133333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66750" y="8164995"/>
            <a:ext cx="233250" cy="219061"/>
            <a:chOff x="2466750" y="8164995"/>
            <a:chExt cx="233250" cy="2190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66750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18061" y="8029626"/>
            <a:ext cx="4237227" cy="469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5860" y="6619048"/>
            <a:ext cx="242470" cy="271925"/>
            <a:chOff x="2515860" y="6619048"/>
            <a:chExt cx="242470" cy="2719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5860" y="6619048"/>
              <a:ext cx="242470" cy="2719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15860" y="7336063"/>
            <a:ext cx="242470" cy="271925"/>
            <a:chOff x="2515860" y="7336063"/>
            <a:chExt cx="242470" cy="2719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5860" y="7336063"/>
              <a:ext cx="242470" cy="271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33631" y="8661470"/>
            <a:ext cx="6037500" cy="718910"/>
            <a:chOff x="10133631" y="8661470"/>
            <a:chExt cx="6037500" cy="7189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33631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3631" y="7159654"/>
            <a:ext cx="6008929" cy="90694"/>
            <a:chOff x="10133631" y="7159654"/>
            <a:chExt cx="6008929" cy="906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0133631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18359" y="6651644"/>
            <a:ext cx="4237227" cy="4699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14549" y="8769026"/>
            <a:ext cx="3842796" cy="516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67048" y="6755789"/>
            <a:ext cx="233250" cy="219061"/>
            <a:chOff x="10467048" y="6755789"/>
            <a:chExt cx="233250" cy="2190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67048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67048" y="7449661"/>
            <a:ext cx="233250" cy="219061"/>
            <a:chOff x="10467048" y="7449661"/>
            <a:chExt cx="233250" cy="2190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67048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18359" y="7314292"/>
            <a:ext cx="4237227" cy="4699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133631" y="7874988"/>
            <a:ext cx="6008929" cy="90694"/>
            <a:chOff x="10133631" y="7874988"/>
            <a:chExt cx="6008929" cy="9069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10133631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67048" y="8164995"/>
            <a:ext cx="233250" cy="219061"/>
            <a:chOff x="10467048" y="8164995"/>
            <a:chExt cx="233250" cy="21906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67048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918359" y="8029626"/>
            <a:ext cx="4237227" cy="4699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516158" y="6619048"/>
            <a:ext cx="242470" cy="271925"/>
            <a:chOff x="10516158" y="6619048"/>
            <a:chExt cx="242470" cy="27192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6158" y="6619048"/>
              <a:ext cx="242470" cy="27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284901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6" y="2888430"/>
            <a:ext cx="1818825" cy="7085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649" y="3535611"/>
            <a:ext cx="955354" cy="516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4704762"/>
            <a:ext cx="6144527" cy="6038095"/>
            <a:chOff x="-95238" y="4704762"/>
            <a:chExt cx="6144527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38" y="4704762"/>
              <a:ext cx="6144527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164" y="5238095"/>
            <a:ext cx="6144527" cy="5333333"/>
            <a:chOff x="6040164" y="5238095"/>
            <a:chExt cx="6144527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0164" y="5238095"/>
              <a:ext cx="6144527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204" y="5414198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2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458" y="7483934"/>
            <a:ext cx="3084875" cy="915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80915" y="7693458"/>
            <a:ext cx="3596482" cy="9156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8333" y="2361713"/>
            <a:ext cx="915476" cy="90694"/>
            <a:chOff x="16008333" y="2361713"/>
            <a:chExt cx="915476" cy="90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6008333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3274" y="5777573"/>
            <a:ext cx="2507511" cy="2800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42287" y="7847315"/>
            <a:ext cx="3647147" cy="1696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2021-07-06T00:14:39Z</dcterms:created>
  <dcterms:modified xsi:type="dcterms:W3CDTF">2021-07-06T00:14:39Z</dcterms:modified>
</cp:coreProperties>
</file>